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4" r:id="rId3"/>
    <p:sldId id="345" r:id="rId4"/>
    <p:sldId id="346" r:id="rId5"/>
    <p:sldId id="347" r:id="rId6"/>
    <p:sldId id="350" r:id="rId7"/>
    <p:sldId id="348" r:id="rId8"/>
    <p:sldId id="349" r:id="rId9"/>
    <p:sldId id="351" r:id="rId10"/>
    <p:sldId id="298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45118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55777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33834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17608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2012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3845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Revolve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komutu (Döndürerek Katılaştırma)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Sweep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(Süpürerek Katılaştırma)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Loft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(Profiller ve Yüzeyler Arasında Katı Oluşturma)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11727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Üç Boyutlu Katı Modelleme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2.1.2. </a:t>
            </a:r>
            <a:r>
              <a:rPr lang="tr-TR" sz="1800" b="1" u="sng" dirty="0" err="1"/>
              <a:t>Revolve</a:t>
            </a:r>
            <a:r>
              <a:rPr lang="tr-TR" sz="1800" b="1" u="sng" dirty="0"/>
              <a:t> (Döndürerek Katılaştırma)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DESING&gt;SOLID&gt;CREATE&gt;</a:t>
            </a:r>
            <a:r>
              <a:rPr lang="tr-TR" sz="1400" dirty="0" err="1"/>
              <a:t>Revolve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Silindirik geometriye sahip, simetrik cisimleri oluşturmak için kullanılan komuttur. Simetri ekseni </a:t>
            </a:r>
          </a:p>
          <a:p>
            <a:pPr algn="l"/>
            <a:r>
              <a:rPr lang="tr-TR" sz="1400" dirty="0"/>
              <a:t>aynı zamanda döndürme eksenidir.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0D0E58-38B4-F4AD-B2E5-246D7B21A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23" t="62250" r="54921" b="33199"/>
          <a:stretch/>
        </p:blipFill>
        <p:spPr>
          <a:xfrm>
            <a:off x="1547664" y="2353386"/>
            <a:ext cx="432048" cy="401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AD5EB38-6795-AC20-C364-B60CD05FFA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89" t="40200" r="27950" b="33200"/>
          <a:stretch/>
        </p:blipFill>
        <p:spPr>
          <a:xfrm>
            <a:off x="1459623" y="3789040"/>
            <a:ext cx="6486529" cy="2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503548" y="2255732"/>
            <a:ext cx="8136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l"/>
            <a:r>
              <a:rPr lang="tr-TR" sz="1600" dirty="0"/>
              <a:t>Create </a:t>
            </a:r>
            <a:r>
              <a:rPr lang="tr-TR" sz="1600" dirty="0" err="1"/>
              <a:t>sketch</a:t>
            </a:r>
            <a:r>
              <a:rPr lang="tr-TR" sz="1600" dirty="0"/>
              <a:t>” komutu ile eksene kadar olan resmin yarısı çizilir. Simetri ekseni eksen çizgisi olarak çizilir . </a:t>
            </a:r>
            <a:r>
              <a:rPr lang="tr-TR" sz="1600" dirty="0" err="1"/>
              <a:t>Sketch</a:t>
            </a:r>
            <a:r>
              <a:rPr lang="tr-TR" sz="1600" dirty="0"/>
              <a:t> onaylanarak “</a:t>
            </a:r>
            <a:r>
              <a:rPr lang="tr-TR" sz="1600" dirty="0" err="1"/>
              <a:t>Revolve</a:t>
            </a:r>
            <a:r>
              <a:rPr lang="tr-TR" sz="1600" dirty="0"/>
              <a:t>” komutu çalıştırılır. “Profile” olarak simetri ekseni seçilir ve işlem onaylanır</a:t>
            </a:r>
          </a:p>
          <a:p>
            <a:pPr indent="268288" algn="l"/>
            <a:r>
              <a:rPr lang="tr-TR" sz="1600" dirty="0" err="1"/>
              <a:t>Revolve</a:t>
            </a:r>
            <a:r>
              <a:rPr lang="tr-TR" sz="1600" dirty="0"/>
              <a:t> komutu kullanılarak katı oluşturulabileceği gibi, kesme işlemi de yapılabilir. oluşturulan </a:t>
            </a:r>
            <a:r>
              <a:rPr lang="tr-TR" sz="1600" dirty="0" err="1"/>
              <a:t>skech</a:t>
            </a:r>
            <a:r>
              <a:rPr lang="tr-TR" sz="1600" dirty="0"/>
              <a:t> onaylanarak </a:t>
            </a:r>
            <a:r>
              <a:rPr lang="tr-TR" sz="1600" dirty="0" err="1"/>
              <a:t>revolve</a:t>
            </a:r>
            <a:r>
              <a:rPr lang="tr-TR" sz="1600" dirty="0"/>
              <a:t> komutu kullanıldığında “</a:t>
            </a:r>
            <a:r>
              <a:rPr lang="tr-TR" sz="1600" dirty="0" err="1"/>
              <a:t>cut</a:t>
            </a:r>
            <a:r>
              <a:rPr lang="tr-TR" sz="1600" dirty="0"/>
              <a:t>” (kesme) işlemi aktif hâle gelecektir</a:t>
            </a:r>
            <a:endParaRPr lang="tr-TR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05C665-0112-6F8C-A657-67EA80EB8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BFF58F0-5D56-AC75-CBA7-099C299FE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76" t="64297" r="29289" b="18625"/>
          <a:stretch/>
        </p:blipFill>
        <p:spPr>
          <a:xfrm>
            <a:off x="855747" y="4055625"/>
            <a:ext cx="7694281" cy="19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2.1.3. </a:t>
            </a:r>
            <a:r>
              <a:rPr lang="tr-TR" sz="1800" b="1" u="sng" dirty="0" err="1"/>
              <a:t>Sweep</a:t>
            </a:r>
            <a:r>
              <a:rPr lang="tr-TR" sz="1800" b="1" u="sng" dirty="0"/>
              <a:t> (Süpürerek Katılaştırma)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DESING&gt;SOLID&gt;CREATE&gt;</a:t>
            </a:r>
            <a:r>
              <a:rPr lang="tr-TR" sz="1400" dirty="0" err="1"/>
              <a:t>Sweep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Çizim düzleminde oluşturulan profilin başka bir düzlemde oluşturulan yol üzerinde hareket etmesi sonucu hacim elde etmeye yarayan komuttur. Bu komutla katı hacim elde edilebileceği gibi, kesme işlemi de yapılabilmektedir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FEC21B-7743-0415-498E-9F365815D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50000" r="28738" b="22345"/>
          <a:stretch/>
        </p:blipFill>
        <p:spPr>
          <a:xfrm>
            <a:off x="1115616" y="3933056"/>
            <a:ext cx="6912768" cy="27310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F8E8663-3E0D-7164-BCA8-C2AB4CD4B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0" t="31057" r="89934" b="66817"/>
          <a:stretch/>
        </p:blipFill>
        <p:spPr>
          <a:xfrm>
            <a:off x="1691680" y="242088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179512" y="1539769"/>
            <a:ext cx="81369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l"/>
            <a:r>
              <a:rPr lang="tr-TR" sz="1600" dirty="0"/>
              <a:t>Aşağıdaki görülen profilin oluşturulmasında izlenecek işlem sırası şu şekildedir:</a:t>
            </a:r>
          </a:p>
          <a:p>
            <a:pPr indent="268288" algn="l"/>
            <a:r>
              <a:rPr lang="tr-TR" sz="1600" dirty="0"/>
              <a:t>• XZ düzleminde “</a:t>
            </a:r>
            <a:r>
              <a:rPr lang="tr-TR" sz="1600" dirty="0" err="1"/>
              <a:t>Spline</a:t>
            </a:r>
            <a:r>
              <a:rPr lang="tr-TR" sz="1600" dirty="0"/>
              <a:t>” komutu kullanılarak yol eğrisi çizilir (a)</a:t>
            </a:r>
          </a:p>
          <a:p>
            <a:pPr indent="268288" algn="l"/>
            <a:r>
              <a:rPr lang="tr-TR" sz="1600" dirty="0"/>
              <a:t>• YZ düzlemi seçilerek yol üzerinde hareket edecek profil çizilir. (b) oluşturulan yol </a:t>
            </a:r>
          </a:p>
          <a:p>
            <a:pPr indent="268288" algn="l"/>
            <a:r>
              <a:rPr lang="tr-TR" sz="1600" dirty="0"/>
              <a:t>eğrisinin ucuna 18 mm çap değerinde bir daire çizilmiştir.</a:t>
            </a:r>
          </a:p>
          <a:p>
            <a:pPr marL="442913" indent="-174625" algn="l"/>
            <a:r>
              <a:rPr lang="tr-TR" sz="1600" dirty="0"/>
              <a:t>• </a:t>
            </a:r>
            <a:r>
              <a:rPr lang="tr-TR" sz="1600" dirty="0" err="1"/>
              <a:t>Sweep</a:t>
            </a:r>
            <a:r>
              <a:rPr lang="tr-TR" sz="1600" dirty="0"/>
              <a:t> komutu çağrılır. “Profile” olarak Ø18 mm ölçüsündeki daire, “</a:t>
            </a:r>
            <a:r>
              <a:rPr lang="tr-TR" sz="1600" dirty="0" err="1"/>
              <a:t>path</a:t>
            </a:r>
            <a:r>
              <a:rPr lang="tr-TR" sz="1600" dirty="0"/>
              <a:t>” olarak da yol eğrisi seçilir ve onaylanır (c).</a:t>
            </a:r>
          </a:p>
          <a:p>
            <a:pPr marL="360363" indent="-92075" algn="l"/>
            <a:r>
              <a:rPr lang="tr-TR" sz="1600" dirty="0"/>
              <a:t>• “</a:t>
            </a:r>
            <a:r>
              <a:rPr lang="tr-TR" sz="1600" dirty="0" err="1"/>
              <a:t>Orientation</a:t>
            </a:r>
            <a:r>
              <a:rPr lang="tr-TR" sz="1600" dirty="0"/>
              <a:t>” menüsündeki </a:t>
            </a:r>
            <a:r>
              <a:rPr lang="tr-TR" sz="1600" dirty="0" err="1"/>
              <a:t>perpendicular</a:t>
            </a:r>
            <a:r>
              <a:rPr lang="tr-TR" sz="1600" dirty="0"/>
              <a:t> (dik) veya </a:t>
            </a:r>
            <a:r>
              <a:rPr lang="tr-TR" sz="1600" dirty="0" err="1"/>
              <a:t>parallel</a:t>
            </a:r>
            <a:r>
              <a:rPr lang="tr-TR" sz="1600" dirty="0"/>
              <a:t> sekmelerinden yararlanılarak, yola dik veya paralel profil oluşturulabilir</a:t>
            </a:r>
            <a:endParaRPr lang="tr-TR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05C665-0112-6F8C-A657-67EA80EB8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D4D0EE-A003-3E26-4975-7F9E1D3B1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99" t="64203" r="28727" b="10597"/>
          <a:stretch/>
        </p:blipFill>
        <p:spPr>
          <a:xfrm>
            <a:off x="1115616" y="4149080"/>
            <a:ext cx="7054372" cy="25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179512" y="1539769"/>
            <a:ext cx="8136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l"/>
            <a:r>
              <a:rPr lang="tr-TR" sz="1600" dirty="0" err="1"/>
              <a:t>Sweep</a:t>
            </a:r>
            <a:r>
              <a:rPr lang="tr-TR" sz="1600" dirty="0"/>
              <a:t> komutu ile kesme şu şekildedir:</a:t>
            </a:r>
          </a:p>
          <a:p>
            <a:pPr indent="268288" algn="l"/>
            <a:r>
              <a:rPr lang="tr-TR" sz="1600" dirty="0"/>
              <a:t>• 70x50x20 ölçülerindeki dikdörtgen prizma </a:t>
            </a:r>
            <a:r>
              <a:rPr lang="tr-TR" sz="1600" dirty="0" err="1"/>
              <a:t>extrude</a:t>
            </a:r>
            <a:r>
              <a:rPr lang="tr-TR" sz="1600" dirty="0"/>
              <a:t> komutu ile oluşturulur (c).</a:t>
            </a:r>
          </a:p>
          <a:p>
            <a:pPr indent="268288" algn="l"/>
            <a:r>
              <a:rPr lang="tr-TR" sz="1600" dirty="0"/>
              <a:t>• XY düzlemine yol çizilir (d).</a:t>
            </a:r>
          </a:p>
          <a:p>
            <a:pPr indent="268288" algn="l"/>
            <a:r>
              <a:rPr lang="tr-TR" sz="1600" dirty="0"/>
              <a:t>• YZ düzlemine kesme profili çizilir (e).</a:t>
            </a:r>
          </a:p>
          <a:p>
            <a:pPr indent="268288" algn="l"/>
            <a:r>
              <a:rPr lang="tr-TR" sz="1600" dirty="0"/>
              <a:t>• </a:t>
            </a:r>
            <a:r>
              <a:rPr lang="tr-TR" sz="1600" dirty="0" err="1"/>
              <a:t>Sweep</a:t>
            </a:r>
            <a:r>
              <a:rPr lang="tr-TR" sz="1600" dirty="0"/>
              <a:t> komutu kullanılarak parametreler girilir</a:t>
            </a:r>
            <a:endParaRPr lang="tr-TR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05C665-0112-6F8C-A657-67EA80EB8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C09BCFA-3BD5-1280-E72A-A37E5FA9C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37400" r="29525" b="16400"/>
          <a:stretch/>
        </p:blipFill>
        <p:spPr>
          <a:xfrm>
            <a:off x="196867" y="2986037"/>
            <a:ext cx="4464496" cy="294656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19F36C4-DAD8-3CCC-8403-A42BC4FE45A7}"/>
              </a:ext>
            </a:extLst>
          </p:cNvPr>
          <p:cNvSpPr txBox="1"/>
          <p:nvPr/>
        </p:nvSpPr>
        <p:spPr>
          <a:xfrm>
            <a:off x="4703880" y="2986037"/>
            <a:ext cx="44644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1" u="sng" dirty="0"/>
              <a:t>Süpürerek katılaştırma tipleri aşağıda verilmiştir</a:t>
            </a:r>
          </a:p>
          <a:p>
            <a:pPr algn="l"/>
            <a:r>
              <a:rPr lang="tr-TR" sz="1400" b="1" dirty="0" err="1"/>
              <a:t>Single</a:t>
            </a:r>
            <a:r>
              <a:rPr lang="tr-TR" sz="1400" b="1" dirty="0"/>
              <a:t> </a:t>
            </a:r>
            <a:r>
              <a:rPr lang="tr-TR" sz="1400" b="1" dirty="0" err="1"/>
              <a:t>Path</a:t>
            </a:r>
            <a:r>
              <a:rPr lang="tr-TR" sz="1400" b="1" dirty="0"/>
              <a:t>: </a:t>
            </a:r>
            <a:r>
              <a:rPr lang="tr-TR" sz="1400" dirty="0"/>
              <a:t>Katılaştırmaya esas profilin ve profil yolunun seçimiyle katı oluşturulmasıdır.</a:t>
            </a:r>
          </a:p>
          <a:p>
            <a:pPr algn="l"/>
            <a:r>
              <a:rPr lang="tr-TR" sz="1400" b="1" dirty="0"/>
              <a:t>• </a:t>
            </a:r>
            <a:r>
              <a:rPr lang="tr-TR" sz="1400" b="1" dirty="0" err="1"/>
              <a:t>Path</a:t>
            </a:r>
            <a:r>
              <a:rPr lang="tr-TR" sz="1400" b="1" dirty="0"/>
              <a:t> + Guide </a:t>
            </a:r>
            <a:r>
              <a:rPr lang="tr-TR" sz="1400" b="1" dirty="0" err="1"/>
              <a:t>Rail</a:t>
            </a:r>
            <a:r>
              <a:rPr lang="tr-TR" sz="1400" b="1" dirty="0"/>
              <a:t>: </a:t>
            </a:r>
            <a:r>
              <a:rPr lang="tr-TR" sz="1400" dirty="0"/>
              <a:t>Katılaştırmaya esas profil, profil yolu belirlendikten sonra başka bir profil yolunun da belirlenmesi ile katı oluşturulmasıdır.</a:t>
            </a:r>
          </a:p>
          <a:p>
            <a:pPr algn="l"/>
            <a:r>
              <a:rPr lang="tr-TR" sz="1400" dirty="0"/>
              <a:t>• </a:t>
            </a:r>
            <a:r>
              <a:rPr lang="tr-TR" sz="1400" b="1" dirty="0" err="1"/>
              <a:t>Path</a:t>
            </a:r>
            <a:r>
              <a:rPr lang="tr-TR" sz="1400" b="1" dirty="0"/>
              <a:t> + Guide </a:t>
            </a:r>
            <a:r>
              <a:rPr lang="tr-TR" sz="1400" b="1" dirty="0" err="1"/>
              <a:t>Surface</a:t>
            </a:r>
            <a:r>
              <a:rPr lang="tr-TR" sz="1400" dirty="0"/>
              <a:t>: Katılaştırmaya esas profil, profil yolu belirlendikten sonra profil yolu olarak yüzeyin belirlenmesi ile katı oluşturulmasıdır</a:t>
            </a:r>
          </a:p>
        </p:txBody>
      </p:sp>
    </p:spTree>
    <p:extLst>
      <p:ext uri="{BB962C8B-B14F-4D97-AF65-F5344CB8AC3E}">
        <p14:creationId xmlns:p14="http://schemas.microsoft.com/office/powerpoint/2010/main" val="35112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988840"/>
            <a:ext cx="86587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2.1.4. </a:t>
            </a:r>
            <a:r>
              <a:rPr lang="tr-TR" sz="1800" b="1" u="sng" dirty="0" err="1"/>
              <a:t>Loft</a:t>
            </a:r>
            <a:r>
              <a:rPr lang="tr-TR" sz="1800" b="1" u="sng" dirty="0"/>
              <a:t> (Profiller ve Yüzeyler Arasında Katı Oluşturma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DESING&gt;SOLID&gt;CREATE&gt;</a:t>
            </a:r>
            <a:r>
              <a:rPr lang="tr-TR" sz="1400" dirty="0" err="1"/>
              <a:t>Loft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Farklı düzlemlere çizilen </a:t>
            </a:r>
            <a:r>
              <a:rPr lang="tr-TR" sz="1400" dirty="0" err="1"/>
              <a:t>sketchler</a:t>
            </a:r>
            <a:r>
              <a:rPr lang="tr-TR" sz="1400" dirty="0"/>
              <a:t> arasına profil atarak katı oluşturmak için kullanılan komuttur. Bu komut, parça oluşturmak veya çıkarmak için kullanılabilir. Komutun uygulanmasında doğru düzlemlerin </a:t>
            </a:r>
          </a:p>
          <a:p>
            <a:pPr algn="l"/>
            <a:r>
              <a:rPr lang="tr-TR" sz="1400" dirty="0"/>
              <a:t>belirlenmesi oldukça önemlidir. Düzlem belirleme işlemi “SOLID&gt;CONSTRUCT” menüsünden yapılmaktadır. </a:t>
            </a:r>
            <a:r>
              <a:rPr lang="tr-TR" sz="1400" dirty="0" err="1"/>
              <a:t>Loft</a:t>
            </a:r>
            <a:r>
              <a:rPr lang="tr-TR" sz="1400" dirty="0"/>
              <a:t> komutunun parametreleri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0CC432-FC2F-C657-0DE6-06E82850E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52800" r="29525" b="16242"/>
          <a:stretch/>
        </p:blipFill>
        <p:spPr>
          <a:xfrm>
            <a:off x="1403648" y="4021853"/>
            <a:ext cx="6336704" cy="280250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43FD94E-8CB3-96CA-A880-665E08F86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40" t="32850" r="56300" b="63300"/>
          <a:stretch/>
        </p:blipFill>
        <p:spPr>
          <a:xfrm>
            <a:off x="1619672" y="2348880"/>
            <a:ext cx="42550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23528" y="1556792"/>
            <a:ext cx="81369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l"/>
            <a:r>
              <a:rPr lang="tr-TR" sz="1600" dirty="0"/>
              <a:t>XY düzlemi seçilerek Ø20 mm ölçüsünde bir daire çizilir (a). </a:t>
            </a:r>
            <a:r>
              <a:rPr lang="tr-TR" sz="1600" dirty="0" err="1"/>
              <a:t>Construct</a:t>
            </a:r>
            <a:r>
              <a:rPr lang="tr-TR" sz="1600" dirty="0"/>
              <a:t> menüsünden </a:t>
            </a:r>
          </a:p>
          <a:p>
            <a:pPr marL="268288" algn="l"/>
            <a:r>
              <a:rPr lang="tr-TR" sz="1600" dirty="0"/>
              <a:t>ofset </a:t>
            </a:r>
            <a:r>
              <a:rPr lang="tr-TR" sz="1600" dirty="0" err="1"/>
              <a:t>plane</a:t>
            </a:r>
            <a:r>
              <a:rPr lang="tr-TR" sz="1600" dirty="0"/>
              <a:t> seçilir. XY düzlemi seçilerek </a:t>
            </a:r>
            <a:r>
              <a:rPr lang="tr-TR" sz="1600" dirty="0" err="1"/>
              <a:t>distance</a:t>
            </a:r>
            <a:r>
              <a:rPr lang="tr-TR" sz="1600" dirty="0"/>
              <a:t> değeri olarak 40 mm verilerek üst düzlem oluşturulur. </a:t>
            </a:r>
          </a:p>
          <a:p>
            <a:pPr indent="268288" algn="l"/>
            <a:r>
              <a:rPr lang="tr-TR" sz="1600" dirty="0"/>
              <a:t>Oluşturulan düzleme X aralığı 50 mm Y aralığı 40 mm olan bir elips çizilir (b) </a:t>
            </a:r>
          </a:p>
          <a:p>
            <a:pPr marL="268288" algn="l"/>
            <a:r>
              <a:rPr lang="tr-TR" sz="1600" dirty="0"/>
              <a:t>Elips düzleminin 40 mm yukarısına üçüncü bir düzlem çizilerek bu düzleme Ø20 mm ölçüsünde ikinci bir daire çizilir (c). </a:t>
            </a:r>
          </a:p>
          <a:p>
            <a:pPr marL="268288" algn="l"/>
            <a:r>
              <a:rPr lang="tr-TR" sz="1600" dirty="0" err="1"/>
              <a:t>Loft</a:t>
            </a:r>
            <a:r>
              <a:rPr lang="tr-TR" sz="1600" dirty="0"/>
              <a:t> komutu çalıştırılarak “</a:t>
            </a:r>
            <a:r>
              <a:rPr lang="tr-TR" sz="1600" dirty="0" err="1"/>
              <a:t>Profiles</a:t>
            </a:r>
            <a:r>
              <a:rPr lang="tr-TR" sz="1600" dirty="0"/>
              <a:t>” menüsünde, çizilen üç adet şekil seçilerek birleştirilir (d)</a:t>
            </a:r>
            <a:endParaRPr lang="tr-TR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05C665-0112-6F8C-A657-67EA80EB8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6CA737-C61B-4DD3-C5B8-8CADAAD55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5" t="58400" r="31132" b="22067"/>
          <a:stretch/>
        </p:blipFill>
        <p:spPr>
          <a:xfrm>
            <a:off x="539552" y="3896836"/>
            <a:ext cx="7344816" cy="21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23528" y="1556792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l"/>
            <a:r>
              <a:rPr lang="tr-TR" sz="1600" dirty="0"/>
              <a:t>Düzlem kesitleri, oluşturulan yollar aracılığı ile sınırlandırılabilir. </a:t>
            </a:r>
            <a:r>
              <a:rPr lang="tr-TR" sz="1600" dirty="0" err="1"/>
              <a:t>Aağıdaki</a:t>
            </a:r>
            <a:r>
              <a:rPr lang="tr-TR" sz="1600" dirty="0"/>
              <a:t> a’da iki düzlemde çizilen daireler ve XZ düzlemimde oluşturulan </a:t>
            </a:r>
            <a:r>
              <a:rPr lang="tr-TR" sz="1600" dirty="0" err="1"/>
              <a:t>rail</a:t>
            </a:r>
            <a:r>
              <a:rPr lang="tr-TR" sz="1600" dirty="0"/>
              <a:t> (yol) görülmektedir. </a:t>
            </a:r>
          </a:p>
          <a:p>
            <a:pPr indent="268288" algn="l"/>
            <a:r>
              <a:rPr lang="tr-TR" sz="1600" dirty="0" err="1"/>
              <a:t>Loft</a:t>
            </a:r>
            <a:r>
              <a:rPr lang="tr-TR" sz="1600" dirty="0"/>
              <a:t> komutunda profiller seçildikten sonra </a:t>
            </a:r>
          </a:p>
          <a:p>
            <a:pPr indent="268288" algn="l"/>
            <a:r>
              <a:rPr lang="tr-TR" sz="1600" dirty="0" err="1"/>
              <a:t>rail</a:t>
            </a:r>
            <a:r>
              <a:rPr lang="tr-TR" sz="1600" dirty="0"/>
              <a:t> sekmesi ile yol seçilerek çizim tamamlanır (b).</a:t>
            </a:r>
            <a:endParaRPr lang="tr-TR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05C665-0112-6F8C-A657-67EA80EB8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B1F5EA2-FC43-0A32-64DD-424F4E3B3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52138" r="28738" b="27600"/>
          <a:stretch/>
        </p:blipFill>
        <p:spPr>
          <a:xfrm>
            <a:off x="683568" y="3192939"/>
            <a:ext cx="7266500" cy="20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876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4064</TotalTime>
  <Words>664</Words>
  <Application>Microsoft Office PowerPoint</Application>
  <PresentationFormat>Ekran Gösterisi (4:3)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powerpoint-template-24</vt:lpstr>
      <vt:lpstr>2- Revolve komutu (Döndürerek Katılaştırma) 3- Sweep (Süpürerek Katılaştırma) 4. Loft (Profiller ve Yüzeyler Arasında Katı Oluşturma)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64</cp:revision>
  <dcterms:created xsi:type="dcterms:W3CDTF">2021-12-22T17:52:59Z</dcterms:created>
  <dcterms:modified xsi:type="dcterms:W3CDTF">2024-12-05T17:44:12Z</dcterms:modified>
</cp:coreProperties>
</file>